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03BD3-9E99-F04C-A9AE-CA33BBD2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290924-789F-EBFB-E426-38F61F5B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DAB72-807E-4047-B9A1-F67B20CC1AC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4C1D5C-83E1-BCDF-DB34-3AF31913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D32D0E-A9D0-CDDC-B4CF-A5327320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AA32-62D6-43A0-857D-6C68215A8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4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829C1-6686-AFD1-05C5-E8B55903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64B3E1-4EFF-6BF7-4C46-BDB7D760A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1E3D5-BA51-9779-4BD1-1FB625C51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AB72-807E-4047-B9A1-F67B20CC1ACA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3B3BD-12DC-0B1F-E761-63DD527C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5AE2BB-0E64-A78F-2C57-04964F150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AA32-62D6-43A0-857D-6C68215A8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5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B9AB943-3A89-53D5-9CC6-FC384BEA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872C98-A89E-CC60-8CCB-1A874C65D5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418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816833-2909-2AA7-561D-E89EAF80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42FA64-E90D-ADE2-F383-465D28C29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258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6DE81D-CF07-0DE2-7656-1A60F60A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98A9F8-12AD-C4A4-2BF1-9BE47919D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1253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C7DF23C-F650-EF5E-C33C-DC335936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CF9D08-8DFF-5198-2A76-B8B0B8E3CF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041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2408F47-C783-E9CF-08C9-966B9DF21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8A04DF-8C92-B61A-61FA-E2ABDD5262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438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FC0B5BA-C48E-FF31-5A46-82B0060F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8FE41F-08B3-6DBD-AE91-3E8E892F7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344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36CE91-D616-6548-C3EE-354A2C4F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A4D61C-C1FC-A9AD-4579-1D1FB07B49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058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2488314-38B7-EE90-FB21-7BE1169A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B0CDBD-C20B-1F6D-BA0D-41BEE77072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551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DBCE40F-990B-CF83-D855-22687F21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BEB54A-891D-7A77-6B8F-380709A1CC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449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8DE24C-367D-CB2C-6169-3DDACAF00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10CB7A-E7F1-38C1-7038-235F3320C0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117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DE0DE1-249E-F27A-101A-F25DB036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708413-6C60-978B-7D7F-2DD4C2F2DD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681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81567F-D848-1599-757C-5EB66C27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304889-9A97-BB54-669E-9E8645E6BB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009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DDB72E-E1D9-2BAE-932A-B74D39CA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61997F-EFDE-71DB-1120-43A011C047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136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lastModifiedBy>Пользователь</cp:lastModifiedBy>
  <cp:revision>1</cp:revision>
  <dcterms:created xsi:type="dcterms:W3CDTF">2024-10-18T08:50:50Z</dcterms:created>
  <dcterms:modified xsi:type="dcterms:W3CDTF">2024-10-18T08:50:50Z</dcterms:modified>
</cp:coreProperties>
</file>