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303BD3-9E99-F04C-A9AE-CA33BBD2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8290924-789F-EBFB-E426-38F61F5BB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DAB72-807E-4047-B9A1-F67B20CC1ACA}" type="datetimeFigureOut">
              <a:rPr lang="ru-RU" smtClean="0"/>
              <a:t>18.10.2024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A4C1D5C-83E1-BCDF-DB34-3AF31913F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5D32D0E-A9D0-CDDC-B4CF-A53273207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FAA32-62D6-43A0-857D-6C68215A8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542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F829C1-6686-AFD1-05C5-E8B55903E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64B3E1-4EFF-6BF7-4C46-BDB7D760A3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71E3D5-BA51-9779-4BD1-1FB625C511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DAB72-807E-4047-B9A1-F67B20CC1ACA}" type="datetimeFigureOut">
              <a:rPr lang="ru-RU" smtClean="0"/>
              <a:t>18.10.2024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93B3BD-12DC-0B1F-E761-63DD527C3C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5AE2BB-0E64-A78F-2C57-04964F1502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FAA32-62D6-43A0-857D-6C68215A82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059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EB9AB943-3A89-53D5-9CC6-FC384BEA3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D872C98-A89E-CC60-8CCB-1A874C65D5B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441809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D8816833-2909-2AA7-561D-E89EAF80C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542FA64-E90D-ADE2-F383-465D28C2934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62583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556DE81D-CF07-0DE2-7656-1A60F60AD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98A9F8-12AD-C4A4-2BF1-9BE47919D5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612535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C7DF23C-F650-EF5E-C33C-DC335936B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FCF9D08-8DFF-5198-2A76-B8B0B8E3CFE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00410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A2408F47-C783-E9CF-08C9-966B9DF21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48A04DF-8C92-B61A-61FA-E2ABDD52622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44386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0FC0B5BA-C48E-FF31-5A46-82B0060F1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b="1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8FE41F-08B3-6DBD-AE91-3E8E892F7DB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43448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4336CE91-D616-6548-C3EE-354A2C4FA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b="1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0A4D61C-C1FC-A9AD-4579-1D1FB07B495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90580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A2488314-38B7-EE90-FB21-7BE1169A8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5B0CDBD-C20B-1F6D-BA0D-41BEE77072C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45510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6DBCE40F-990B-CF83-D855-22687F210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1BEB54A-891D-7A77-6B8F-380709A1CC8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144925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648DE24C-367D-CB2C-6169-3DDACAF00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310CB7A-E7F1-38C1-7038-235F3320C0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81178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8BDE0DE1-249E-F27A-101A-F25DB0364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1708413-6C60-978B-7D7F-2DD4C2F2DD4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568126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5C81567F-D848-1599-757C-5EB66C27E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304889-9A97-BB54-669E-9E8645E6BB5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90099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09DDB72E-E1D9-2BAE-932A-B74D39CA9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261997F-EFDE-71DB-1120-43A011C0471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41362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Пользователь</dc:creator>
  <cp:lastModifiedBy>Пользователь</cp:lastModifiedBy>
  <cp:revision>1</cp:revision>
  <dcterms:created xsi:type="dcterms:W3CDTF">2024-10-18T08:50:50Z</dcterms:created>
  <dcterms:modified xsi:type="dcterms:W3CDTF">2024-10-18T08:50:50Z</dcterms:modified>
</cp:coreProperties>
</file>